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51" d="100"/>
          <a:sy n="51" d="100"/>
        </p:scale>
        <p:origin x="66" y="83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0A0E-B238-41C6-85F9-5A11B4B21D10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80F5-9104-4366-9463-77E971702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9396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0A0E-B238-41C6-85F9-5A11B4B21D10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80F5-9104-4366-9463-77E971702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819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0A0E-B238-41C6-85F9-5A11B4B21D10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80F5-9104-4366-9463-77E971702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9743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0A0E-B238-41C6-85F9-5A11B4B21D10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80F5-9104-4366-9463-77E971702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094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0A0E-B238-41C6-85F9-5A11B4B21D10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80F5-9104-4366-9463-77E971702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992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0A0E-B238-41C6-85F9-5A11B4B21D10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80F5-9104-4366-9463-77E971702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206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0A0E-B238-41C6-85F9-5A11B4B21D10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80F5-9104-4366-9463-77E971702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48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0A0E-B238-41C6-85F9-5A11B4B21D10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80F5-9104-4366-9463-77E971702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051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0A0E-B238-41C6-85F9-5A11B4B21D10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80F5-9104-4366-9463-77E971702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68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0A0E-B238-41C6-85F9-5A11B4B21D10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80F5-9104-4366-9463-77E971702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589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F0A0E-B238-41C6-85F9-5A11B4B21D10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80F5-9104-4366-9463-77E971702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5492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60000"/>
                <a:lumOff val="40000"/>
              </a:schemeClr>
            </a:gs>
            <a:gs pos="0">
              <a:schemeClr val="accent6"/>
            </a:gs>
            <a:gs pos="61000">
              <a:schemeClr val="accent6">
                <a:lumMod val="40000"/>
                <a:lumOff val="60000"/>
              </a:schemeClr>
            </a:gs>
            <a:gs pos="100000">
              <a:schemeClr val="accent4">
                <a:lumMod val="20000"/>
                <a:lumOff val="8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F0A0E-B238-41C6-85F9-5A11B4B21D10}" type="datetimeFigureOut">
              <a:rPr lang="en-US" smtClean="0"/>
              <a:t>4/16/2020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4880F5-9104-4366-9463-77E971702F6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7137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dirty="0">
                <a:solidFill>
                  <a:srgbClr val="C00000"/>
                </a:solidFill>
              </a:rPr>
              <a:t>Flash Floods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718983" y="208430"/>
            <a:ext cx="8754035" cy="6441141"/>
          </a:xfrm>
          <a:prstGeom prst="rect">
            <a:avLst/>
          </a:prstGeom>
          <a:noFill/>
          <a:ln w="44450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Media 2 flash floods - Copy_Trimrev 3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495400" y="1682326"/>
            <a:ext cx="9201199" cy="5175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29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2</Words>
  <Application>Microsoft Office PowerPoint</Application>
  <PresentationFormat>Widescreen</PresentationFormat>
  <Paragraphs>1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1_Office Theme</vt:lpstr>
      <vt:lpstr>Flash Floods</vt:lpstr>
    </vt:vector>
  </TitlesOfParts>
  <Company>City of Goodyear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Flash Floods</dc:title>
  <dc:creator>Tanja Tanner</dc:creator>
  <cp:lastModifiedBy>Tanja Tanner</cp:lastModifiedBy>
  <cp:revision>7</cp:revision>
  <dcterms:created xsi:type="dcterms:W3CDTF">2020-04-16T15:45:32Z</dcterms:created>
  <dcterms:modified xsi:type="dcterms:W3CDTF">2020-04-16T23:50:05Z</dcterms:modified>
</cp:coreProperties>
</file>