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94660"/>
  </p:normalViewPr>
  <p:slideViewPr>
    <p:cSldViewPr snapToGrid="0">
      <p:cViewPr varScale="1">
        <p:scale>
          <a:sx n="53" d="100"/>
          <a:sy n="53" d="100"/>
        </p:scale>
        <p:origin x="57" y="78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05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84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4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04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17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51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94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06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16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79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8C652-A258-4304-BA23-07F05A2E4556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5D1F6-5939-436E-BA89-863CA61E9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92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Respect Water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1725706" y="201707"/>
            <a:ext cx="8740588" cy="6441141"/>
          </a:xfrm>
          <a:prstGeom prst="rect">
            <a:avLst/>
          </a:prstGeom>
          <a:noFill/>
          <a:ln w="444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Media1 respect water - Copy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3834" y="1690688"/>
            <a:ext cx="8184332" cy="461089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 flipH="1" flipV="1">
            <a:off x="751438" y="6176961"/>
            <a:ext cx="86762" cy="106143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6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Respect Water</vt:lpstr>
    </vt:vector>
  </TitlesOfParts>
  <Company>City of Goodyear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Respect Water</dc:title>
  <dc:creator>Tanja Tanner</dc:creator>
  <cp:lastModifiedBy>Tanja Tanner</cp:lastModifiedBy>
  <cp:revision>5</cp:revision>
  <dcterms:created xsi:type="dcterms:W3CDTF">2020-04-16T15:17:24Z</dcterms:created>
  <dcterms:modified xsi:type="dcterms:W3CDTF">2020-04-16T20:11:40Z</dcterms:modified>
</cp:coreProperties>
</file>