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1430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8" autoAdjust="0"/>
    <p:restoredTop sz="94607" autoAdjust="0"/>
  </p:normalViewPr>
  <p:slideViewPr>
    <p:cSldViewPr snapToGrid="0">
      <p:cViewPr varScale="1">
        <p:scale>
          <a:sx n="110" d="100"/>
          <a:sy n="110" d="100"/>
        </p:scale>
        <p:origin x="60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750" y="1122363"/>
            <a:ext cx="8572500" cy="2387600"/>
          </a:xfrm>
        </p:spPr>
        <p:txBody>
          <a:bodyPr anchor="b"/>
          <a:lstStyle>
            <a:lvl1pPr algn="ctr">
              <a:defRPr sz="562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50" y="3602038"/>
            <a:ext cx="8572500" cy="1655762"/>
          </a:xfrm>
        </p:spPr>
        <p:txBody>
          <a:bodyPr/>
          <a:lstStyle>
            <a:lvl1pPr marL="0" indent="0" algn="ctr">
              <a:buNone/>
              <a:defRPr sz="2250"/>
            </a:lvl1pPr>
            <a:lvl2pPr marL="428625" indent="0" algn="ctr">
              <a:buNone/>
              <a:defRPr sz="1875"/>
            </a:lvl2pPr>
            <a:lvl3pPr marL="857250" indent="0" algn="ctr">
              <a:buNone/>
              <a:defRPr sz="1688"/>
            </a:lvl3pPr>
            <a:lvl4pPr marL="1285875" indent="0" algn="ctr">
              <a:buNone/>
              <a:defRPr sz="1500"/>
            </a:lvl4pPr>
            <a:lvl5pPr marL="1714500" indent="0" algn="ctr">
              <a:buNone/>
              <a:defRPr sz="1500"/>
            </a:lvl5pPr>
            <a:lvl6pPr marL="2143125" indent="0" algn="ctr">
              <a:buNone/>
              <a:defRPr sz="1500"/>
            </a:lvl6pPr>
            <a:lvl7pPr marL="2571750" indent="0" algn="ctr">
              <a:buNone/>
              <a:defRPr sz="1500"/>
            </a:lvl7pPr>
            <a:lvl8pPr marL="3000375" indent="0" algn="ctr">
              <a:buNone/>
              <a:defRPr sz="1500"/>
            </a:lvl8pPr>
            <a:lvl9pPr marL="34290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3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91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365125"/>
            <a:ext cx="2464594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365125"/>
            <a:ext cx="725090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04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24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59" y="1709739"/>
            <a:ext cx="9858375" cy="2852737"/>
          </a:xfrm>
        </p:spPr>
        <p:txBody>
          <a:bodyPr anchor="b"/>
          <a:lstStyle>
            <a:lvl1pPr>
              <a:defRPr sz="562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59" y="4589464"/>
            <a:ext cx="9858375" cy="1500187"/>
          </a:xfrm>
        </p:spPr>
        <p:txBody>
          <a:bodyPr/>
          <a:lstStyle>
            <a:lvl1pPr marL="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1pPr>
            <a:lvl2pPr marL="428625" indent="0">
              <a:buNone/>
              <a:defRPr sz="1875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00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1825625"/>
            <a:ext cx="48577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1825625"/>
            <a:ext cx="48577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82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365126"/>
            <a:ext cx="985837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2" y="1681163"/>
            <a:ext cx="4835425" cy="823912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2" y="2505075"/>
            <a:ext cx="4835425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7" y="1681163"/>
            <a:ext cx="4859239" cy="823912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7" y="2505075"/>
            <a:ext cx="4859239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81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98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91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8" y="987426"/>
            <a:ext cx="5786438" cy="4873625"/>
          </a:xfr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23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8" y="987426"/>
            <a:ext cx="5786438" cy="4873625"/>
          </a:xfrm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73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5813" y="1825625"/>
            <a:ext cx="98583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FFC16-6E08-40C9-897F-A9F3040E3AE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CD84A-A16A-4990-A7E7-73A278240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55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41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4313" indent="-214313" algn="l" defTabSz="857250" rtl="0" eaLnBrk="1" latinLnBrk="0" hangingPunct="1">
        <a:lnSpc>
          <a:spcPct val="90000"/>
        </a:lnSpc>
        <a:spcBef>
          <a:spcPts val="938"/>
        </a:spcBef>
        <a:buFont typeface="Arial" panose="020B0604020202020204" pitchFamily="34" charset="0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1pPr>
      <a:lvl2pPr marL="64293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07156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3pPr>
      <a:lvl4pPr marL="150018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92881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35743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78606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21468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64331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11.emf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13.emf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14.emf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15.emf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17.emf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19.emf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21.emf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22.emf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24.emf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25.emf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26.emf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27.emf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28.emf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5.emf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6.em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7.e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8.emf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9.emf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a"/><Relationship Id="rId1" Type="http://schemas.openxmlformats.org/officeDocument/2006/relationships/audio" Target="NULL" TargetMode="External"/><Relationship Id="rId5" Type="http://schemas.openxmlformats.org/officeDocument/2006/relationships/image" Target="../media/image10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75005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35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5000" end="2428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" y="0"/>
            <a:ext cx="11429999" cy="687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8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496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67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4500" end="2310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18315" y="32221"/>
            <a:ext cx="11536135" cy="682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7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6000" end="2245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556617"/>
            <a:ext cx="9858375" cy="1242715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22205" y="0"/>
            <a:ext cx="116540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3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2500" end="2149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333631" y="-201567"/>
            <a:ext cx="11828060" cy="714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0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14647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11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2500" end="2035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657831" y="-333631"/>
            <a:ext cx="12251456" cy="740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8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15164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1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3500" end="1928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469557" y="-135924"/>
            <a:ext cx="11951973" cy="709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8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5" y="0"/>
            <a:ext cx="115175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89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084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29250" y="3143250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14609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4000" end="1672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222421" y="-1"/>
            <a:ext cx="11738918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9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0000" end="1185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3500" y="3499197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15271" y="0"/>
            <a:ext cx="115386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4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57485" y="0"/>
            <a:ext cx="116222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67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9000" end="965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3500" y="3499197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149825" y="-1"/>
            <a:ext cx="11666322" cy="694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48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0500" end="755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3500" y="3499197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345988" y="-1"/>
            <a:ext cx="11775988" cy="694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64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1500" end="568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3500" y="3499197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0" y="-14128"/>
            <a:ext cx="11557399" cy="687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6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70300" end="470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3500" y="3499197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160065" y="0"/>
            <a:ext cx="11676561" cy="687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5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80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43500" y="3499197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152363" y="1"/>
            <a:ext cx="11681217" cy="693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78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05 Everyone Sings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10200" y="3695700"/>
            <a:ext cx="609600" cy="609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00826"/>
            <a:ext cx="11430000" cy="7058827"/>
          </a:xfrm>
          <a:prstGeom prst="rect">
            <a:avLst/>
          </a:prstGeom>
        </p:spPr>
      </p:pic>
      <p:pic>
        <p:nvPicPr>
          <p:cNvPr id="6" name="05 Everyone Sing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10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1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99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60065" y="0"/>
            <a:ext cx="116540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37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000" end="3770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321276" y="0"/>
            <a:ext cx="1179910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34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200" end="3680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151392" y="0"/>
            <a:ext cx="11782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2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9700" end="3545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563335" y="-55556"/>
            <a:ext cx="12084406" cy="700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500" end="3185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1" y="0"/>
            <a:ext cx="115591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1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8500" end="2985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185351" y="0"/>
            <a:ext cx="11709241" cy="696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3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 Story and Song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8700" end="2620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3307" y="3792884"/>
            <a:ext cx="571500" cy="571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-1" y="0"/>
            <a:ext cx="115591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42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0</Words>
  <Application>Microsoft Office PowerPoint</Application>
  <PresentationFormat>Custom</PresentationFormat>
  <Paragraphs>0</Paragraphs>
  <Slides>28</Slides>
  <Notes>0</Notes>
  <HiddenSlides>0</HiddenSlides>
  <MMClips>22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Maureen Carney</dc:creator>
  <cp:lastModifiedBy>Maureen Carney</cp:lastModifiedBy>
  <cp:revision>42</cp:revision>
  <dcterms:created xsi:type="dcterms:W3CDTF">2014-06-19T17:45:21Z</dcterms:created>
  <dcterms:modified xsi:type="dcterms:W3CDTF">2016-03-15T18:39:33Z</dcterms:modified>
</cp:coreProperties>
</file>